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2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B0665-1393-4990-A4A3-CF4528757C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C5A043-923A-4391-BEC6-09A2CE9E91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1EF9B-4F16-408C-B28F-D446D8CD0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4C04-8718-444D-B8E4-DA0250062F16}" type="datetimeFigureOut">
              <a:rPr lang="en-US" smtClean="0"/>
              <a:t>20-Aug-17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A17AF-73EE-4EAA-9ADE-1F399727F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726C8-8069-4BE6-B202-4138FFDBD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63E-8077-44C4-B09C-03F42A69E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94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81414-4061-495F-90D0-54ED40E80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34DA7-6E60-40EA-95A5-C9CF36CE8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7E42B-2FC1-4E3E-AA28-8063773A6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4C04-8718-444D-B8E4-DA0250062F16}" type="datetimeFigureOut">
              <a:rPr lang="en-US" smtClean="0"/>
              <a:t>20-Aug-17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66FAF-8DCD-40C0-90B9-6D92937D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74365E-0B60-4447-8597-D2E5FFA15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63E-8077-44C4-B09C-03F42A69E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10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07CD4-1A19-4857-B13B-AC428BEAE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D7887-3F71-4077-AB75-2EDC179F5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99C05-9BA2-4347-9B12-DF431224C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4C04-8718-444D-B8E4-DA0250062F16}" type="datetimeFigureOut">
              <a:rPr lang="en-US" smtClean="0"/>
              <a:t>20-Aug-17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5D635-634B-45CA-B63A-F2B4A1915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E41C2-0C30-49EE-8C4C-AE4B47007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63E-8077-44C4-B09C-03F42A69E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99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0D273-DB39-4D50-AF0F-6794CE250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FAEBB-0D00-4B1B-9CED-748A0DFFAC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80EBEC-3872-44F7-994E-70F942FB4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8A8B9-9B32-4AB5-B0DC-782690E39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4C04-8718-444D-B8E4-DA0250062F16}" type="datetimeFigureOut">
              <a:rPr lang="en-US" smtClean="0"/>
              <a:t>20-Aug-17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72C1A-DF2C-4C27-9AA9-1F6EFA9C3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23DA53-C5B9-4E8E-8EC3-08C247572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63E-8077-44C4-B09C-03F42A69E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35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BEDF5-F423-4914-952C-A634059D1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379DCB-C87F-4FE3-927B-4A003C73E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67D90A-5424-4143-B09B-82037EAB24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B30050-4784-4746-B0FB-9029990ED1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A311E2-A417-42FD-A38B-DE5EA9613C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1355D2-6A26-4AD8-8ABD-656A8634E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4C04-8718-444D-B8E4-DA0250062F16}" type="datetimeFigureOut">
              <a:rPr lang="en-US" smtClean="0"/>
              <a:t>20-Aug-17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40377F-FBC4-4AC5-A18A-1B8FBFF92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52E7A9-FF53-4AB0-A4F8-D17808EC8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63E-8077-44C4-B09C-03F42A69E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842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2C8CA-533B-429A-8E42-598689783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25D9D4-D94A-473E-973E-CDA1812B2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4C04-8718-444D-B8E4-DA0250062F16}" type="datetimeFigureOut">
              <a:rPr lang="en-US" smtClean="0"/>
              <a:t>20-Aug-17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EF87B4-643F-4E8B-889E-997B1DDA3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62BBA-7AC7-4AA5-8BE5-FB1AC576D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63E-8077-44C4-B09C-03F42A69E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19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F89B3B-64DD-46D2-8828-F86BE5473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4C04-8718-444D-B8E4-DA0250062F16}" type="datetimeFigureOut">
              <a:rPr lang="en-US" smtClean="0"/>
              <a:t>20-Aug-17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FAAB1-B1AD-4F6C-A64D-A355BA931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910898-C9A4-4EC0-997D-DA083F1F5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63E-8077-44C4-B09C-03F42A69E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969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BCBFF-9D3C-435B-A0CB-B5EF03F79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022FD-2DE0-4229-B87B-432805802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F9FA1-44D6-47A1-89F2-D543CA2F3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FE6343-0107-4AA1-976E-F8ADDAD6F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4C04-8718-444D-B8E4-DA0250062F16}" type="datetimeFigureOut">
              <a:rPr lang="en-US" smtClean="0"/>
              <a:t>20-Aug-17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E997CD-59CC-425A-8144-05BAFAA0C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CB5CB5-C26C-46C8-8A14-FFD2320CE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63E-8077-44C4-B09C-03F42A69E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14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20863-0C51-4DB0-9E81-67CE3B540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16FA59-B909-4C87-8EA1-CBAE6191A8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AE6C8-6BB3-4691-88C3-D8BBC12B1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EE487D-A2AB-4168-B35D-1C098A4AC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4C04-8718-444D-B8E4-DA0250062F16}" type="datetimeFigureOut">
              <a:rPr lang="en-US" smtClean="0"/>
              <a:t>20-Aug-17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4B6303-298E-4108-8E95-C974F1771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8A0FF-1B92-4F60-8D4D-6AC0132FE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63E-8077-44C4-B09C-03F42A69E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883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03B2B-EC71-4939-9C06-2FDD12B98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3D0CFE-C536-450D-A970-8FD1C1D29A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D96F0-DB02-499C-8290-D38748C33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4C04-8718-444D-B8E4-DA0250062F16}" type="datetimeFigureOut">
              <a:rPr lang="en-US" smtClean="0"/>
              <a:t>20-Aug-17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77DE5-19BC-4FE7-939E-1888F89E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2BBB8-AE04-463B-B65A-BACCC07AF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63E-8077-44C4-B09C-03F42A69E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570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8D29A0-C9FF-451B-AB62-FB7A03930A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D8BE02-702B-4AFA-A962-8F17E49C24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50BB5-8677-4124-A9F8-847497E11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4C04-8718-444D-B8E4-DA0250062F16}" type="datetimeFigureOut">
              <a:rPr lang="en-US" smtClean="0"/>
              <a:t>20-Aug-17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2FB3E-55D9-4F69-B973-7AF7E8565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B530A-38D8-49EB-8E1E-719565277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63E-8077-44C4-B09C-03F42A69E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322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0F6BE1-0C3E-449B-912E-DBE7007F1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7061E-3E23-42D1-8E35-EF3DD41B7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5649D-7BF4-408A-9CF0-5A8D2EAF94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F4C04-8718-444D-B8E4-DA0250062F16}" type="datetimeFigureOut">
              <a:rPr lang="en-US" smtClean="0"/>
              <a:t>20-Aug-17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1DAD9-E79F-41DF-A784-038721770B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FA161-8C28-4041-A4B1-57734F50F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0163E-8077-44C4-B09C-03F42A69E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257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E2A09-F57F-414F-AF5C-DCDB7C7D18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Love your enemy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B5591C-0910-47AB-8C2B-19314F894C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Ps Joseph</a:t>
            </a:r>
          </a:p>
        </p:txBody>
      </p:sp>
    </p:spTree>
    <p:extLst>
      <p:ext uri="{BB962C8B-B14F-4D97-AF65-F5344CB8AC3E}">
        <p14:creationId xmlns:p14="http://schemas.microsoft.com/office/powerpoint/2010/main" val="3166873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67FD-3537-4B71-8742-C24D8A98B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74" y="126610"/>
            <a:ext cx="11985674" cy="858128"/>
          </a:xfrm>
        </p:spPr>
        <p:txBody>
          <a:bodyPr>
            <a:normAutofit/>
          </a:bodyPr>
          <a:lstStyle/>
          <a:p>
            <a:r>
              <a:rPr lang="en-US" sz="4800" b="1" dirty="0"/>
              <a:t>Who is your enemy? (Luke 6:27-28)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BBDF4-ED3B-46F5-BF1F-E6B17644C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73" y="858130"/>
            <a:ext cx="11844997" cy="578182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400" dirty="0"/>
              <a:t>Those who hate you</a:t>
            </a:r>
            <a:br>
              <a:rPr lang="en-US" sz="4400" dirty="0"/>
            </a:br>
            <a:r>
              <a:rPr lang="en-US" sz="4400" dirty="0"/>
              <a:t>- Hateful attitude is the nature of the devil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dirty="0"/>
              <a:t>Those who curse </a:t>
            </a:r>
            <a:br>
              <a:rPr lang="en-US" sz="4400" dirty="0"/>
            </a:br>
            <a:r>
              <a:rPr lang="en-US" sz="4400" dirty="0"/>
              <a:t>- Beyond attitude, verbal and using words</a:t>
            </a:r>
            <a:br>
              <a:rPr lang="en-US" sz="4400" dirty="0"/>
            </a:br>
            <a:r>
              <a:rPr lang="en-US" sz="4400" dirty="0"/>
              <a:t>- Calling doom &amp; destruction on you</a:t>
            </a:r>
            <a:br>
              <a:rPr lang="en-US" sz="4400" dirty="0"/>
            </a:br>
            <a:r>
              <a:rPr lang="en-US" sz="4400" dirty="0"/>
              <a:t>- Decree of the enemy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dirty="0"/>
              <a:t>Those who spitefully use you</a:t>
            </a:r>
            <a:br>
              <a:rPr lang="en-US" sz="4400" dirty="0"/>
            </a:br>
            <a:r>
              <a:rPr lang="en-US" sz="4400" dirty="0"/>
              <a:t>- Physically beat, tortured or attack you</a:t>
            </a:r>
          </a:p>
        </p:txBody>
      </p:sp>
    </p:spTree>
    <p:extLst>
      <p:ext uri="{BB962C8B-B14F-4D97-AF65-F5344CB8AC3E}">
        <p14:creationId xmlns:p14="http://schemas.microsoft.com/office/powerpoint/2010/main" val="998655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67FD-3537-4B71-8742-C24D8A98B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74" y="126610"/>
            <a:ext cx="11985674" cy="858128"/>
          </a:xfrm>
        </p:spPr>
        <p:txBody>
          <a:bodyPr>
            <a:normAutofit/>
          </a:bodyPr>
          <a:lstStyle/>
          <a:p>
            <a:r>
              <a:rPr lang="en-US" sz="4800" b="1" dirty="0"/>
              <a:t>Jesus gave us the answer.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BBDF4-ED3B-46F5-BF1F-E6B17644C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73" y="858130"/>
            <a:ext cx="11844997" cy="59998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Love them at will (not by emotions)</a:t>
            </a:r>
          </a:p>
          <a:p>
            <a:pPr marL="742950" indent="-742950">
              <a:buAutoNum type="arabicPeriod"/>
            </a:pPr>
            <a:r>
              <a:rPr lang="en-US" sz="4400" dirty="0"/>
              <a:t>Start doing good</a:t>
            </a:r>
            <a:br>
              <a:rPr lang="en-US" sz="4400" dirty="0"/>
            </a:br>
            <a:r>
              <a:rPr lang="en-US" sz="4400" dirty="0"/>
              <a:t>- It breaks the power of </a:t>
            </a:r>
            <a:r>
              <a:rPr lang="en-US" sz="4400" dirty="0" err="1"/>
              <a:t>satan</a:t>
            </a:r>
            <a:r>
              <a:rPr lang="en-US" sz="4400" dirty="0"/>
              <a:t>.</a:t>
            </a:r>
            <a:br>
              <a:rPr lang="en-US" sz="4400" dirty="0"/>
            </a:br>
            <a:r>
              <a:rPr lang="en-US" sz="4400" dirty="0"/>
              <a:t>- Do good to those who hate you.</a:t>
            </a:r>
          </a:p>
          <a:p>
            <a:pPr marL="742950" indent="-742950">
              <a:buAutoNum type="arabicPeriod"/>
            </a:pPr>
            <a:r>
              <a:rPr lang="en-US" sz="4400" dirty="0"/>
              <a:t>Bless them (the opposite of curse)</a:t>
            </a:r>
            <a:br>
              <a:rPr lang="en-US" sz="4400" dirty="0"/>
            </a:br>
            <a:r>
              <a:rPr lang="en-US" sz="4400" dirty="0"/>
              <a:t>- There is power in our words</a:t>
            </a:r>
            <a:br>
              <a:rPr lang="en-US" sz="4400" dirty="0"/>
            </a:br>
            <a:r>
              <a:rPr lang="en-US" sz="4400" dirty="0"/>
              <a:t>- Look and start talking about the positive (good) side of the person</a:t>
            </a:r>
          </a:p>
          <a:p>
            <a:pPr marL="742950" indent="-742950">
              <a:buAutoNum type="arabicPeriod"/>
            </a:pPr>
            <a:r>
              <a:rPr lang="en-US" sz="4400" dirty="0"/>
              <a:t>Pray for those who persecute you</a:t>
            </a:r>
          </a:p>
        </p:txBody>
      </p:sp>
    </p:spTree>
    <p:extLst>
      <p:ext uri="{BB962C8B-B14F-4D97-AF65-F5344CB8AC3E}">
        <p14:creationId xmlns:p14="http://schemas.microsoft.com/office/powerpoint/2010/main" val="774565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36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Love your enemy</vt:lpstr>
      <vt:lpstr>Who is your enemy? (Luke 6:27-28)</vt:lpstr>
      <vt:lpstr>Jesus gave us the answer.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Evangel</dc:creator>
  <cp:lastModifiedBy>Evangel</cp:lastModifiedBy>
  <cp:revision>3</cp:revision>
  <dcterms:created xsi:type="dcterms:W3CDTF">2017-08-20T02:51:55Z</dcterms:created>
  <dcterms:modified xsi:type="dcterms:W3CDTF">2017-08-20T03:01:44Z</dcterms:modified>
</cp:coreProperties>
</file>